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4"/>
  </p:notesMasterIdLst>
  <p:sldIdLst>
    <p:sldId id="308" r:id="rId3"/>
    <p:sldId id="285" r:id="rId4"/>
    <p:sldId id="289" r:id="rId5"/>
    <p:sldId id="259" r:id="rId6"/>
    <p:sldId id="256" r:id="rId7"/>
    <p:sldId id="290" r:id="rId8"/>
    <p:sldId id="261" r:id="rId9"/>
    <p:sldId id="291" r:id="rId10"/>
    <p:sldId id="270" r:id="rId11"/>
    <p:sldId id="264" r:id="rId12"/>
    <p:sldId id="288" r:id="rId13"/>
    <p:sldId id="292" r:id="rId14"/>
    <p:sldId id="293" r:id="rId15"/>
    <p:sldId id="271" r:id="rId16"/>
    <p:sldId id="294" r:id="rId17"/>
    <p:sldId id="295" r:id="rId18"/>
    <p:sldId id="296" r:id="rId19"/>
    <p:sldId id="297" r:id="rId20"/>
    <p:sldId id="299" r:id="rId21"/>
    <p:sldId id="298" r:id="rId22"/>
    <p:sldId id="28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0000"/>
    <a:srgbClr val="4CDE53"/>
    <a:srgbClr val="FFE9C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9D714-CADF-4E43-9DCE-411CCDFD6DE3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91DC86-D0A7-456E-AA09-1326399F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382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dirty="0"/>
          </a:p>
        </p:txBody>
      </p:sp>
      <p:sp>
        <p:nvSpPr>
          <p:cNvPr id="1331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US" sz="1200" dirty="0"/>
              <a:t>1</a:t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DC86-D0A7-456E-AA09-1326399F0547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91DC86-D0A7-456E-AA09-1326399F0547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9B11F-FD39-4463-B8EE-9C327E0107F0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9B11F-FD39-4463-B8EE-9C327E0107F0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push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49B11F-FD39-4463-B8EE-9C327E0107F0}" type="datetimeFigureOut">
              <a:rPr lang="en-US" smtClean="0"/>
              <a:t>13/8/2020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CBBA857-939C-4488-8464-AEE40D69B57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sh dir="r"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reeform 2"/>
          <p:cNvSpPr/>
          <p:nvPr/>
        </p:nvSpPr>
        <p:spPr bwMode="auto">
          <a:xfrm rot="21419157" flipH="1">
            <a:off x="228600" y="1371600"/>
            <a:ext cx="762000" cy="1138238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Freeform 3"/>
          <p:cNvSpPr/>
          <p:nvPr/>
        </p:nvSpPr>
        <p:spPr bwMode="auto">
          <a:xfrm>
            <a:off x="7250113" y="304800"/>
            <a:ext cx="1743075" cy="955675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2" name="Picture 4" descr="an041116ringwf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371600"/>
            <a:ext cx="1219200" cy="2324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0" name="Freeform 6"/>
          <p:cNvSpPr/>
          <p:nvPr/>
        </p:nvSpPr>
        <p:spPr bwMode="auto">
          <a:xfrm>
            <a:off x="7478713" y="990600"/>
            <a:ext cx="1741488" cy="1336675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1" name="Freeform 7"/>
          <p:cNvSpPr/>
          <p:nvPr/>
        </p:nvSpPr>
        <p:spPr bwMode="auto">
          <a:xfrm>
            <a:off x="2971800" y="0"/>
            <a:ext cx="6286500" cy="1336675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2" name="Freeform 8"/>
          <p:cNvSpPr/>
          <p:nvPr/>
        </p:nvSpPr>
        <p:spPr bwMode="auto">
          <a:xfrm>
            <a:off x="2590800" y="-152400"/>
            <a:ext cx="6286500" cy="1336675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56" name="Picture 5" descr="0830js5b15daddi012pz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0" y="457200"/>
            <a:ext cx="606425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5" name="Freeform 11"/>
          <p:cNvSpPr/>
          <p:nvPr/>
        </p:nvSpPr>
        <p:spPr bwMode="auto">
          <a:xfrm>
            <a:off x="0" y="1219200"/>
            <a:ext cx="6286500" cy="762000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6" name="Freeform 12"/>
          <p:cNvSpPr/>
          <p:nvPr/>
        </p:nvSpPr>
        <p:spPr bwMode="auto">
          <a:xfrm rot="10406957">
            <a:off x="-76200" y="0"/>
            <a:ext cx="1514475" cy="1219200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7" name="Freeform 13"/>
          <p:cNvSpPr/>
          <p:nvPr/>
        </p:nvSpPr>
        <p:spPr bwMode="auto">
          <a:xfrm rot="10800000">
            <a:off x="762000" y="990600"/>
            <a:ext cx="2725738" cy="1336675"/>
          </a:xfrm>
          <a:custGeom>
            <a:avLst/>
            <a:gdLst/>
            <a:ahLst/>
            <a:cxnLst>
              <a:cxn ang="0">
                <a:pos x="1697" y="74"/>
              </a:cxn>
              <a:cxn ang="0">
                <a:pos x="1356" y="32"/>
              </a:cxn>
              <a:cxn ang="0">
                <a:pos x="1111" y="0"/>
              </a:cxn>
              <a:cxn ang="0">
                <a:pos x="887" y="32"/>
              </a:cxn>
              <a:cxn ang="0">
                <a:pos x="833" y="117"/>
              </a:cxn>
              <a:cxn ang="0">
                <a:pos x="919" y="192"/>
              </a:cxn>
              <a:cxn ang="0">
                <a:pos x="961" y="202"/>
              </a:cxn>
              <a:cxn ang="0">
                <a:pos x="929" y="192"/>
              </a:cxn>
              <a:cxn ang="0">
                <a:pos x="129" y="202"/>
              </a:cxn>
              <a:cxn ang="0">
                <a:pos x="1" y="309"/>
              </a:cxn>
              <a:cxn ang="0">
                <a:pos x="12" y="362"/>
              </a:cxn>
              <a:cxn ang="0">
                <a:pos x="55" y="373"/>
              </a:cxn>
              <a:cxn ang="0">
                <a:pos x="385" y="416"/>
              </a:cxn>
              <a:cxn ang="0">
                <a:pos x="545" y="405"/>
              </a:cxn>
              <a:cxn ang="0">
                <a:pos x="577" y="416"/>
              </a:cxn>
              <a:cxn ang="0">
                <a:pos x="545" y="426"/>
              </a:cxn>
              <a:cxn ang="0">
                <a:pos x="492" y="458"/>
              </a:cxn>
              <a:cxn ang="0">
                <a:pos x="396" y="544"/>
              </a:cxn>
              <a:cxn ang="0">
                <a:pos x="364" y="650"/>
              </a:cxn>
              <a:cxn ang="0">
                <a:pos x="385" y="714"/>
              </a:cxn>
              <a:cxn ang="0">
                <a:pos x="759" y="842"/>
              </a:cxn>
              <a:cxn ang="0">
                <a:pos x="1313" y="800"/>
              </a:cxn>
              <a:cxn ang="0">
                <a:pos x="1463" y="778"/>
              </a:cxn>
              <a:cxn ang="0">
                <a:pos x="1527" y="757"/>
              </a:cxn>
              <a:cxn ang="0">
                <a:pos x="1591" y="672"/>
              </a:cxn>
              <a:cxn ang="0">
                <a:pos x="1569" y="565"/>
              </a:cxn>
              <a:cxn ang="0">
                <a:pos x="1537" y="554"/>
              </a:cxn>
              <a:cxn ang="0">
                <a:pos x="1473" y="512"/>
              </a:cxn>
              <a:cxn ang="0">
                <a:pos x="1441" y="490"/>
              </a:cxn>
              <a:cxn ang="0">
                <a:pos x="1377" y="469"/>
              </a:cxn>
              <a:cxn ang="0">
                <a:pos x="1281" y="480"/>
              </a:cxn>
              <a:cxn ang="0">
                <a:pos x="1388" y="469"/>
              </a:cxn>
              <a:cxn ang="0">
                <a:pos x="1420" y="458"/>
              </a:cxn>
              <a:cxn ang="0">
                <a:pos x="1441" y="426"/>
              </a:cxn>
              <a:cxn ang="0">
                <a:pos x="1345" y="309"/>
              </a:cxn>
              <a:cxn ang="0">
                <a:pos x="1697" y="202"/>
              </a:cxn>
              <a:cxn ang="0">
                <a:pos x="1719" y="128"/>
              </a:cxn>
              <a:cxn ang="0">
                <a:pos x="1697" y="106"/>
              </a:cxn>
              <a:cxn ang="0">
                <a:pos x="1633" y="64"/>
              </a:cxn>
            </a:cxnLst>
            <a:rect l="0" t="0" r="r" b="b"/>
            <a:pathLst>
              <a:path w="1720" h="842">
                <a:moveTo>
                  <a:pt x="1697" y="74"/>
                </a:moveTo>
                <a:cubicBezTo>
                  <a:pt x="1587" y="40"/>
                  <a:pt x="1470" y="40"/>
                  <a:pt x="1356" y="32"/>
                </a:cubicBezTo>
                <a:cubicBezTo>
                  <a:pt x="1279" y="6"/>
                  <a:pt x="1191" y="7"/>
                  <a:pt x="1111" y="0"/>
                </a:cubicBezTo>
                <a:cubicBezTo>
                  <a:pt x="1033" y="6"/>
                  <a:pt x="960" y="7"/>
                  <a:pt x="887" y="32"/>
                </a:cubicBezTo>
                <a:cubicBezTo>
                  <a:pt x="859" y="58"/>
                  <a:pt x="845" y="81"/>
                  <a:pt x="833" y="117"/>
                </a:cubicBezTo>
                <a:cubicBezTo>
                  <a:pt x="855" y="182"/>
                  <a:pt x="850" y="177"/>
                  <a:pt x="919" y="192"/>
                </a:cubicBezTo>
                <a:cubicBezTo>
                  <a:pt x="933" y="195"/>
                  <a:pt x="947" y="202"/>
                  <a:pt x="961" y="202"/>
                </a:cubicBezTo>
                <a:cubicBezTo>
                  <a:pt x="972" y="202"/>
                  <a:pt x="940" y="195"/>
                  <a:pt x="929" y="192"/>
                </a:cubicBezTo>
                <a:cubicBezTo>
                  <a:pt x="662" y="205"/>
                  <a:pt x="397" y="197"/>
                  <a:pt x="129" y="202"/>
                </a:cubicBezTo>
                <a:cubicBezTo>
                  <a:pt x="53" y="222"/>
                  <a:pt x="28" y="230"/>
                  <a:pt x="1" y="309"/>
                </a:cubicBezTo>
                <a:cubicBezTo>
                  <a:pt x="5" y="327"/>
                  <a:pt x="0" y="348"/>
                  <a:pt x="12" y="362"/>
                </a:cubicBezTo>
                <a:cubicBezTo>
                  <a:pt x="22" y="373"/>
                  <a:pt x="41" y="369"/>
                  <a:pt x="55" y="373"/>
                </a:cubicBezTo>
                <a:cubicBezTo>
                  <a:pt x="171" y="408"/>
                  <a:pt x="251" y="409"/>
                  <a:pt x="385" y="416"/>
                </a:cubicBezTo>
                <a:cubicBezTo>
                  <a:pt x="438" y="412"/>
                  <a:pt x="492" y="405"/>
                  <a:pt x="545" y="405"/>
                </a:cubicBezTo>
                <a:cubicBezTo>
                  <a:pt x="556" y="405"/>
                  <a:pt x="577" y="405"/>
                  <a:pt x="577" y="416"/>
                </a:cubicBezTo>
                <a:cubicBezTo>
                  <a:pt x="577" y="427"/>
                  <a:pt x="556" y="423"/>
                  <a:pt x="545" y="426"/>
                </a:cubicBezTo>
                <a:cubicBezTo>
                  <a:pt x="473" y="502"/>
                  <a:pt x="582" y="395"/>
                  <a:pt x="492" y="458"/>
                </a:cubicBezTo>
                <a:cubicBezTo>
                  <a:pt x="474" y="471"/>
                  <a:pt x="413" y="526"/>
                  <a:pt x="396" y="544"/>
                </a:cubicBezTo>
                <a:cubicBezTo>
                  <a:pt x="370" y="622"/>
                  <a:pt x="381" y="586"/>
                  <a:pt x="364" y="650"/>
                </a:cubicBezTo>
                <a:cubicBezTo>
                  <a:pt x="371" y="671"/>
                  <a:pt x="369" y="698"/>
                  <a:pt x="385" y="714"/>
                </a:cubicBezTo>
                <a:cubicBezTo>
                  <a:pt x="479" y="808"/>
                  <a:pt x="633" y="825"/>
                  <a:pt x="759" y="842"/>
                </a:cubicBezTo>
                <a:cubicBezTo>
                  <a:pt x="954" y="835"/>
                  <a:pt x="1124" y="814"/>
                  <a:pt x="1313" y="800"/>
                </a:cubicBezTo>
                <a:cubicBezTo>
                  <a:pt x="1363" y="793"/>
                  <a:pt x="1413" y="785"/>
                  <a:pt x="1463" y="778"/>
                </a:cubicBezTo>
                <a:cubicBezTo>
                  <a:pt x="1485" y="775"/>
                  <a:pt x="1527" y="757"/>
                  <a:pt x="1527" y="757"/>
                </a:cubicBezTo>
                <a:cubicBezTo>
                  <a:pt x="1575" y="685"/>
                  <a:pt x="1551" y="711"/>
                  <a:pt x="1591" y="672"/>
                </a:cubicBezTo>
                <a:cubicBezTo>
                  <a:pt x="1586" y="636"/>
                  <a:pt x="1595" y="591"/>
                  <a:pt x="1569" y="565"/>
                </a:cubicBezTo>
                <a:cubicBezTo>
                  <a:pt x="1561" y="557"/>
                  <a:pt x="1547" y="559"/>
                  <a:pt x="1537" y="554"/>
                </a:cubicBezTo>
                <a:cubicBezTo>
                  <a:pt x="1515" y="542"/>
                  <a:pt x="1494" y="526"/>
                  <a:pt x="1473" y="512"/>
                </a:cubicBezTo>
                <a:cubicBezTo>
                  <a:pt x="1462" y="505"/>
                  <a:pt x="1453" y="494"/>
                  <a:pt x="1441" y="490"/>
                </a:cubicBezTo>
                <a:cubicBezTo>
                  <a:pt x="1420" y="483"/>
                  <a:pt x="1377" y="469"/>
                  <a:pt x="1377" y="469"/>
                </a:cubicBezTo>
                <a:cubicBezTo>
                  <a:pt x="1345" y="473"/>
                  <a:pt x="1249" y="480"/>
                  <a:pt x="1281" y="480"/>
                </a:cubicBezTo>
                <a:cubicBezTo>
                  <a:pt x="1317" y="480"/>
                  <a:pt x="1353" y="475"/>
                  <a:pt x="1388" y="469"/>
                </a:cubicBezTo>
                <a:cubicBezTo>
                  <a:pt x="1399" y="467"/>
                  <a:pt x="1409" y="462"/>
                  <a:pt x="1420" y="458"/>
                </a:cubicBezTo>
                <a:cubicBezTo>
                  <a:pt x="1427" y="447"/>
                  <a:pt x="1435" y="437"/>
                  <a:pt x="1441" y="426"/>
                </a:cubicBezTo>
                <a:cubicBezTo>
                  <a:pt x="1480" y="349"/>
                  <a:pt x="1389" y="351"/>
                  <a:pt x="1345" y="309"/>
                </a:cubicBezTo>
                <a:cubicBezTo>
                  <a:pt x="1471" y="299"/>
                  <a:pt x="1604" y="299"/>
                  <a:pt x="1697" y="202"/>
                </a:cubicBezTo>
                <a:cubicBezTo>
                  <a:pt x="1701" y="191"/>
                  <a:pt x="1720" y="136"/>
                  <a:pt x="1719" y="128"/>
                </a:cubicBezTo>
                <a:cubicBezTo>
                  <a:pt x="1717" y="118"/>
                  <a:pt x="1705" y="112"/>
                  <a:pt x="1697" y="106"/>
                </a:cubicBezTo>
                <a:cubicBezTo>
                  <a:pt x="1677" y="91"/>
                  <a:pt x="1633" y="64"/>
                  <a:pt x="1633" y="64"/>
                </a:cubicBezTo>
              </a:path>
            </a:pathLst>
          </a:custGeom>
          <a:gradFill rotWithShape="1">
            <a:gsLst>
              <a:gs pos="0">
                <a:schemeClr val="accent1"/>
              </a:gs>
              <a:gs pos="50000">
                <a:srgbClr val="FFFFFF"/>
              </a:gs>
              <a:gs pos="100000">
                <a:schemeClr val="accent1"/>
              </a:gs>
            </a:gsLst>
            <a:lin ang="18900000" scaled="1"/>
          </a:gra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58" name="AutoShape 14"/>
          <p:cNvSpPr>
            <a:spLocks noChangeArrowheads="1"/>
          </p:cNvSpPr>
          <p:nvPr/>
        </p:nvSpPr>
        <p:spPr bwMode="auto">
          <a:xfrm>
            <a:off x="1612900" y="457200"/>
            <a:ext cx="604838" cy="6858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61" name="Picture 5" descr="0830js5b15daddi012pz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533400"/>
            <a:ext cx="606425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62" name="Picture 3" descr="02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752600"/>
            <a:ext cx="3729038" cy="3595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" name="AutoShape 14"/>
          <p:cNvSpPr>
            <a:spLocks noChangeArrowheads="1"/>
          </p:cNvSpPr>
          <p:nvPr/>
        </p:nvSpPr>
        <p:spPr bwMode="auto">
          <a:xfrm>
            <a:off x="6938963" y="685800"/>
            <a:ext cx="604838" cy="685800"/>
          </a:xfrm>
          <a:prstGeom prst="star5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2400" b="0" i="0" u="none" strike="noStrike" kern="1200" cap="none" spc="0" normalizeH="0" baseline="0" noProof="0">
              <a:ln>
                <a:noFill/>
              </a:ln>
              <a:solidFill>
                <a:srgbClr val="660033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279900" y="150813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54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2" descr="sieuthiNHANH200903167412nmi5ngjhnz166288"/>
          <p:cNvPicPr>
            <a:picLocks noChangeAspect="1"/>
          </p:cNvPicPr>
          <p:nvPr/>
        </p:nvPicPr>
        <p:blipFill>
          <a:blip r:embed="rId6"/>
          <a:srcRect b="2280"/>
          <a:stretch>
            <a:fillRect/>
          </a:stretch>
        </p:blipFill>
        <p:spPr>
          <a:xfrm>
            <a:off x="6781800" y="4267200"/>
            <a:ext cx="2362200" cy="2590800"/>
          </a:xfrm>
          <a:prstGeom prst="rect">
            <a:avLst/>
          </a:prstGeom>
          <a:noFill/>
          <a:ln w="28575">
            <a:noFill/>
          </a:ln>
        </p:spPr>
      </p:pic>
      <p:sp>
        <p:nvSpPr>
          <p:cNvPr id="2068" name="WordArt 26"/>
          <p:cNvSpPr>
            <a:spLocks noTextEdit="1"/>
          </p:cNvSpPr>
          <p:nvPr/>
        </p:nvSpPr>
        <p:spPr>
          <a:xfrm>
            <a:off x="496888" y="1600200"/>
            <a:ext cx="84963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b="1">
                <a:ln w="9525" cap="flat" cmpd="sng">
                  <a:solidFill>
                    <a:srgbClr val="FF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PHÒNG BỆNH ĐƯỜNG HÔ HẤP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HINHANH\DSC040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119" t="11648" r="6992"/>
          <a:stretch>
            <a:fillRect/>
          </a:stretch>
        </p:blipFill>
        <p:spPr bwMode="auto">
          <a:xfrm>
            <a:off x="-2" y="0"/>
            <a:ext cx="5663821" cy="3657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HINHANH\DSC040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856" t="9910" r="8650"/>
          <a:stretch>
            <a:fillRect/>
          </a:stretch>
        </p:blipFill>
        <p:spPr bwMode="auto">
          <a:xfrm>
            <a:off x="3989737" y="3037114"/>
            <a:ext cx="5154263" cy="381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0" y="25908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3962400" y="59436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81200"/>
            <a:ext cx="8610600" cy="182880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ho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b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ho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b="1" dirty="0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b="1" dirty="0"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8200" y="1828800"/>
            <a:ext cx="746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rát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3267" y="152400"/>
            <a:ext cx="51974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HOẠT 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ĐỘNG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3: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457200"/>
            <a:ext cx="8077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phòng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bệnh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đường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hô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hấp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524000" y="2692400"/>
            <a:ext cx="7010400" cy="2133600"/>
          </a:xfrm>
          <a:prstGeom prst="cloudCallout">
            <a:avLst>
              <a:gd name="adj1" fmla="val -64778"/>
              <a:gd name="adj2" fmla="val 7834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sát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endParaRPr 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HINHANH\DSC0406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09" t="7072" r="5718" b="4321"/>
          <a:stretch>
            <a:fillRect/>
          </a:stretch>
        </p:blipFill>
        <p:spPr bwMode="auto">
          <a:xfrm>
            <a:off x="4648200" y="304800"/>
            <a:ext cx="4480892" cy="31919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 descr="D:\HINHANH\DSC04067.JPG"/>
          <p:cNvPicPr>
            <a:picLocks noGrp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5419" r="13141" b="5880"/>
          <a:stretch>
            <a:fillRect/>
          </a:stretch>
        </p:blipFill>
        <p:spPr bwMode="auto">
          <a:xfrm>
            <a:off x="1" y="304801"/>
            <a:ext cx="4127499" cy="3086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Oval 1"/>
          <p:cNvSpPr/>
          <p:nvPr/>
        </p:nvSpPr>
        <p:spPr>
          <a:xfrm>
            <a:off x="12700" y="2586579"/>
            <a:ext cx="609600" cy="677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4</a:t>
            </a:r>
          </a:p>
        </p:txBody>
      </p:sp>
      <p:sp>
        <p:nvSpPr>
          <p:cNvPr id="5" name="Oval 4"/>
          <p:cNvSpPr/>
          <p:nvPr/>
        </p:nvSpPr>
        <p:spPr>
          <a:xfrm>
            <a:off x="4800600" y="2599279"/>
            <a:ext cx="609600" cy="67732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5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2362200" y="3449040"/>
            <a:ext cx="4221646" cy="3396260"/>
            <a:chOff x="2362200" y="3449040"/>
            <a:chExt cx="4221646" cy="33962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3449040"/>
              <a:ext cx="4221646" cy="33962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Oval 7"/>
            <p:cNvSpPr/>
            <p:nvPr/>
          </p:nvSpPr>
          <p:spPr>
            <a:xfrm>
              <a:off x="2514600" y="6019800"/>
              <a:ext cx="609600" cy="67732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6</a:t>
              </a:r>
            </a:p>
          </p:txBody>
        </p:sp>
      </p:grp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0" y="1752600"/>
            <a:ext cx="6781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1295400" y="1066800"/>
            <a:ext cx="7162800" cy="2844800"/>
          </a:xfrm>
          <a:prstGeom prst="cloudCallout">
            <a:avLst>
              <a:gd name="adj1" fmla="val -62473"/>
              <a:gd name="adj2" fmla="val 39530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0" y="1066800"/>
            <a:ext cx="8077200" cy="50292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do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trùng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,…)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thoáng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lùa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228600" y="228599"/>
            <a:ext cx="5638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-187489" y="1363296"/>
            <a:ext cx="533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bacsi_ZB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1" y="1262053"/>
            <a:ext cx="4267200" cy="2806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benh-viem-duong-ho-hap-o-tre-bieu-hien-trieu-chung-va-cach-dieu-tri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7600"/>
            <a:ext cx="4892512" cy="2789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676400"/>
            <a:ext cx="8229600" cy="347472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clip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" indent="0" algn="ctr">
              <a:buNone/>
            </a:pPr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ệnh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endParaRPr lang="en-US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clip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kèm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56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357735"/>
            <a:ext cx="7696200" cy="5638800"/>
          </a:xfrm>
        </p:spPr>
        <p:txBody>
          <a:bodyPr>
            <a:noAutofit/>
          </a:bodyPr>
          <a:lstStyle/>
          <a:p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cap="none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ập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cap="none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cap="none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cap="none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cap="none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14600" y="1295400"/>
            <a:ext cx="4724400" cy="761999"/>
          </a:xfrm>
        </p:spPr>
        <p:txBody>
          <a:bodyPr>
            <a:prstTxWarp prst="textPlain">
              <a:avLst/>
            </a:prstTxWarp>
            <a:normAutofit lnSpcReduction="10000"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sz="4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</a:t>
            </a:r>
            <a:r>
              <a:rPr lang="en-US" sz="4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endParaRPr lang="en-US" sz="4400" b="1" dirty="0">
              <a:ln w="10541" cmpd="sng">
                <a:solidFill>
                  <a:srgbClr val="C00000"/>
                </a:solidFill>
                <a:prstDash val="solid"/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8600"/>
            <a:ext cx="42781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</a:t>
            </a:r>
            <a:endParaRPr lang="en-US" sz="5400" b="1" cap="none" spc="0" dirty="0">
              <a:ln w="10541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9600" y="2057400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3200" b="1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n-US" sz="3200" b="1" dirty="0">
              <a:solidFill>
                <a:srgbClr val="FF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2895600" y="609600"/>
            <a:ext cx="3352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/>
                <a:cs typeface="Times New Roman" panose="02020603050405020304" pitchFamily="18" charset="0"/>
              </a:rPr>
              <a:t>DẶN DÒ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371600"/>
            <a:ext cx="8610600" cy="35814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0"/>
            <a:ext cx="9156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1143000"/>
            <a:ext cx="8763000" cy="2895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</a:p>
          <a:p>
            <a:pPr algn="ctr"/>
            <a:endParaRPr lang="en-US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580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BỆNH ĐƯỜNG HÔ HẤP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003300" y="3048000"/>
            <a:ext cx="5549900" cy="2933700"/>
          </a:xfrm>
          <a:prstGeom prst="cloudCallout">
            <a:avLst>
              <a:gd name="adj1" fmla="val 87477"/>
              <a:gd name="adj2" fmla="val 9470"/>
            </a:avLst>
          </a:prstGeom>
          <a:solidFill>
            <a:srgbClr val="4CDE5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altLang="en-US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altLang="en-US" sz="40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altLang="en-US" sz="32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b="1" i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/>
        </p:nvSpPr>
        <p:spPr bwMode="auto">
          <a:xfrm>
            <a:off x="609600" y="3657600"/>
            <a:ext cx="54102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3200" b="1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381000"/>
            <a:ext cx="8001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HOẠT ĐỘNG 1: </a:t>
            </a:r>
          </a:p>
          <a:p>
            <a:pPr algn="ctr"/>
            <a:r>
              <a:rPr lang="en-US" sz="48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Một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sô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́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bệnh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thường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gặp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vê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̀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đường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hô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hấp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04800"/>
            <a:ext cx="4191000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40661" y="1015425"/>
            <a:ext cx="864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Mũi</a:t>
            </a:r>
            <a:endParaRPr 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76200" y="4215825"/>
            <a:ext cx="22493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Lá </a:t>
            </a:r>
            <a:r>
              <a:rPr lang="en-US" sz="3200" b="1" dirty="0" err="1" smtClean="0"/>
              <a:t>phổi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phải</a:t>
            </a:r>
            <a:endParaRPr lang="en-US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3926" y="2438400"/>
            <a:ext cx="16834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Khí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quản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81800" y="4215825"/>
            <a:ext cx="1782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/>
              <a:t>Phế</a:t>
            </a:r>
            <a:r>
              <a:rPr lang="en-US" sz="3200" b="1" dirty="0" smtClean="0"/>
              <a:t>́ </a:t>
            </a:r>
            <a:r>
              <a:rPr lang="en-US" sz="3200" b="1" dirty="0" err="1" smtClean="0"/>
              <a:t>quản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978767" y="3072825"/>
            <a:ext cx="20890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Lá </a:t>
            </a:r>
            <a:r>
              <a:rPr lang="en-US" sz="3200" b="1" dirty="0" err="1" smtClean="0"/>
              <a:t>phổi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trái</a:t>
            </a:r>
            <a:endParaRPr lang="en-US" sz="3200" b="1" dirty="0"/>
          </a:p>
        </p:txBody>
      </p:sp>
      <p:sp>
        <p:nvSpPr>
          <p:cNvPr id="12" name="Oval 11"/>
          <p:cNvSpPr/>
          <p:nvPr/>
        </p:nvSpPr>
        <p:spPr>
          <a:xfrm>
            <a:off x="2057400" y="11430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1</a:t>
            </a:r>
            <a:endParaRPr lang="en-US" sz="2400" b="1" i="1" dirty="0"/>
          </a:p>
        </p:txBody>
      </p:sp>
      <p:sp>
        <p:nvSpPr>
          <p:cNvPr id="14" name="Oval 13"/>
          <p:cNvSpPr/>
          <p:nvPr/>
        </p:nvSpPr>
        <p:spPr>
          <a:xfrm>
            <a:off x="2133600" y="38100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3</a:t>
            </a:r>
            <a:endParaRPr lang="en-US" sz="2400" b="1" i="1" dirty="0"/>
          </a:p>
        </p:txBody>
      </p:sp>
      <p:sp>
        <p:nvSpPr>
          <p:cNvPr id="15" name="Oval 14"/>
          <p:cNvSpPr/>
          <p:nvPr/>
        </p:nvSpPr>
        <p:spPr>
          <a:xfrm>
            <a:off x="2133600" y="25146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2</a:t>
            </a:r>
            <a:endParaRPr lang="en-US" sz="2400" b="1" i="1" dirty="0"/>
          </a:p>
        </p:txBody>
      </p:sp>
      <p:sp>
        <p:nvSpPr>
          <p:cNvPr id="16" name="Oval 15"/>
          <p:cNvSpPr/>
          <p:nvPr/>
        </p:nvSpPr>
        <p:spPr>
          <a:xfrm>
            <a:off x="6248400" y="42672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5</a:t>
            </a:r>
            <a:endParaRPr lang="en-US" sz="2400" b="1" i="1" dirty="0"/>
          </a:p>
        </p:txBody>
      </p:sp>
      <p:sp>
        <p:nvSpPr>
          <p:cNvPr id="17" name="Oval 16"/>
          <p:cNvSpPr/>
          <p:nvPr/>
        </p:nvSpPr>
        <p:spPr>
          <a:xfrm>
            <a:off x="6400800" y="3200400"/>
            <a:ext cx="533400" cy="53340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/>
              <a:t>4</a:t>
            </a:r>
            <a:endParaRPr lang="en-US" sz="2400" b="1" i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3200400" y="267038"/>
            <a:ext cx="381000" cy="342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3200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1" y="-63786"/>
            <a:ext cx="17323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 sz="3200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239713" y="152400"/>
            <a:ext cx="875188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8255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825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1247182" y="1674167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825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2501900"/>
            <a:ext cx="8153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57200" y="2590800"/>
            <a:ext cx="381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0" name="Rectangle 29"/>
          <p:cNvSpPr/>
          <p:nvPr/>
        </p:nvSpPr>
        <p:spPr>
          <a:xfrm>
            <a:off x="457200" y="3086100"/>
            <a:ext cx="381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57200" y="3594100"/>
            <a:ext cx="381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57200" y="4093815"/>
            <a:ext cx="381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57200" y="4572000"/>
            <a:ext cx="381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" y="5105400"/>
            <a:ext cx="381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57200" y="5660330"/>
            <a:ext cx="3810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1056682" y="816412"/>
            <a:ext cx="381000" cy="3425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320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123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44900"/>
            <a:ext cx="4495800" cy="3213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2423" y="228600"/>
            <a:ext cx="7946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Một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bệnh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đường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hấp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thường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gặp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60" t="29744" r="9120" b="42308"/>
          <a:stretch>
            <a:fillRect/>
          </a:stretch>
        </p:blipFill>
        <p:spPr bwMode="auto">
          <a:xfrm>
            <a:off x="4601374" y="874931"/>
            <a:ext cx="4542626" cy="2782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6" t="30206" r="55729" b="43478"/>
          <a:stretch>
            <a:fillRect/>
          </a:stretch>
        </p:blipFill>
        <p:spPr bwMode="auto">
          <a:xfrm>
            <a:off x="0" y="838200"/>
            <a:ext cx="44958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648201" y="3657600"/>
            <a:ext cx="44958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362200" y="2971800"/>
            <a:ext cx="2133600" cy="584775"/>
          </a:xfrm>
          <a:prstGeom prst="rect">
            <a:avLst/>
          </a:prstGeom>
          <a:solidFill>
            <a:srgbClr val="FFE9C9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Viêm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họng</a:t>
            </a:r>
            <a:endParaRPr lang="en-US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600200" y="6197025"/>
            <a:ext cx="2819400" cy="584775"/>
          </a:xfrm>
          <a:prstGeom prst="rect">
            <a:avLst/>
          </a:prstGeom>
          <a:solidFill>
            <a:srgbClr val="FFE9C9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Viêm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phế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quản</a:t>
            </a:r>
            <a:endParaRPr lang="en-US" sz="3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7162800" y="6248400"/>
            <a:ext cx="1981200" cy="584775"/>
          </a:xfrm>
          <a:prstGeom prst="rect">
            <a:avLst/>
          </a:prstGeom>
          <a:solidFill>
            <a:srgbClr val="FFE9C9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Viêm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phổi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162800" y="2920425"/>
            <a:ext cx="1981200" cy="584775"/>
          </a:xfrm>
          <a:prstGeom prst="rect">
            <a:avLst/>
          </a:prstGeom>
          <a:solidFill>
            <a:srgbClr val="FFE9C9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Viêm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mũi</a:t>
            </a:r>
            <a:endParaRPr lang="en-US" sz="3200" b="1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buNone/>
            </a:pP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phế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...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85800" y="457200"/>
            <a:ext cx="7772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guyên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gây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bệnh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đường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hô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hấp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219200" y="3733800"/>
            <a:ext cx="7924800" cy="2133600"/>
          </a:xfrm>
          <a:prstGeom prst="cloudCallout">
            <a:avLst>
              <a:gd name="adj1" fmla="val -64778"/>
              <a:gd name="adj2" fmla="val 7834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sát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các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bức</a:t>
            </a:r>
            <a:r>
              <a:rPr lang="en-US" sz="36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6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973267" y="152400"/>
            <a:ext cx="519746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HOẠT </a:t>
            </a:r>
            <a:r>
              <a:rPr 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ĐỘNG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2: 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pstream">
  <a:themeElements>
    <a:clrScheme name="Slipstream">
      <a:dk1>
        <a:sysClr val="windowText" lastClr="1F1F1F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1F1F1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513</Words>
  <Application>Microsoft Office PowerPoint</Application>
  <PresentationFormat>On-screen Show (4:3)</PresentationFormat>
  <Paragraphs>88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Slipstream</vt:lpstr>
      <vt:lpstr>PowerPoint Presentation</vt:lpstr>
      <vt:lpstr>1. Tập thở buổi sáng có lợi ích gì?  2. Để giữ vệ sinh cơ quan hô hấp em cần làm gì?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Em đã bao giờ bị ho hoặc đau họng chưa?     Hãy nói cảm giác của em khi bị ho hoặc đau họng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Admin</cp:lastModifiedBy>
  <cp:revision>110</cp:revision>
  <dcterms:created xsi:type="dcterms:W3CDTF">2014-12-04T18:13:00Z</dcterms:created>
  <dcterms:modified xsi:type="dcterms:W3CDTF">2020-08-13T12:56:28Z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1033-10.2.0.6020</vt:lpwstr>
  </property>
</Properties>
</file>